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78" r:id="rId2"/>
    <p:sldId id="322" r:id="rId3"/>
    <p:sldId id="290" r:id="rId4"/>
    <p:sldId id="294" r:id="rId5"/>
    <p:sldId id="319" r:id="rId6"/>
    <p:sldId id="318" r:id="rId7"/>
    <p:sldId id="312" r:id="rId8"/>
    <p:sldId id="320" r:id="rId9"/>
    <p:sldId id="321" r:id="rId10"/>
    <p:sldId id="28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63" autoAdjust="0"/>
    <p:restoredTop sz="94660"/>
  </p:normalViewPr>
  <p:slideViewPr>
    <p:cSldViewPr snapToGrid="0" snapToObjects="1">
      <p:cViewPr varScale="1">
        <p:scale>
          <a:sx n="132" d="100"/>
          <a:sy n="132" d="100"/>
        </p:scale>
        <p:origin x="762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34C583-CA38-264E-81C7-A5522242D4D6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1C901-2BBC-714F-8771-CBC3A4DFD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94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371EB-B139-3B46-B426-DEA960EB3176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08E1-A75C-DF4C-8191-CE7893E4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655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371EB-B139-3B46-B426-DEA960EB3176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08E1-A75C-DF4C-8191-CE7893E4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51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371EB-B139-3B46-B426-DEA960EB3176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08E1-A75C-DF4C-8191-CE7893E4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20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371EB-B139-3B46-B426-DEA960EB3176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08E1-A75C-DF4C-8191-CE7893E472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9A3EC7CB-B691-4D94-AA9F-307F7B6EA442}"/>
              </a:ext>
            </a:extLst>
          </p:cNvPr>
          <p:cNvSpPr txBox="1">
            <a:spLocks/>
          </p:cNvSpPr>
          <p:nvPr userDrawn="1"/>
        </p:nvSpPr>
        <p:spPr>
          <a:xfrm>
            <a:off x="685800" y="6126163"/>
            <a:ext cx="7772400" cy="731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/>
              <a:t>Northeast Area AIM March 2019</a:t>
            </a:r>
          </a:p>
        </p:txBody>
      </p:sp>
    </p:spTree>
    <p:extLst>
      <p:ext uri="{BB962C8B-B14F-4D97-AF65-F5344CB8AC3E}">
        <p14:creationId xmlns:p14="http://schemas.microsoft.com/office/powerpoint/2010/main" val="206534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371EB-B139-3B46-B426-DEA960EB3176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08E1-A75C-DF4C-8191-CE7893E4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1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371EB-B139-3B46-B426-DEA960EB3176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08E1-A75C-DF4C-8191-CE7893E4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049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371EB-B139-3B46-B426-DEA960EB3176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08E1-A75C-DF4C-8191-CE7893E4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4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371EB-B139-3B46-B426-DEA960EB3176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08E1-A75C-DF4C-8191-CE7893E4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29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371EB-B139-3B46-B426-DEA960EB3176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08E1-A75C-DF4C-8191-CE7893E4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54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371EB-B139-3B46-B426-DEA960EB3176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08E1-A75C-DF4C-8191-CE7893E4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47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371EB-B139-3B46-B426-DEA960EB3176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08E1-A75C-DF4C-8191-CE7893E4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79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371EB-B139-3B46-B426-DEA960EB3176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708E1-A75C-DF4C-8191-CE7893E4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89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Etalbott@postcom.org" TargetMode="External"/><Relationship Id="rId2" Type="http://schemas.openxmlformats.org/officeDocument/2006/relationships/hyperlink" Target="mailto:michaelplunkett@postcom.or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hyperlink" Target="http://www.postcom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5325" y="5299075"/>
            <a:ext cx="4824663" cy="17526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/>
              <a:t>Michael Plunkett</a:t>
            </a:r>
          </a:p>
          <a:p>
            <a:pPr algn="l"/>
            <a:r>
              <a:rPr lang="en-US" sz="2400" b="1" dirty="0"/>
              <a:t>President &amp; CEO </a:t>
            </a:r>
            <a:r>
              <a:rPr lang="en-US" sz="2400" b="1" dirty="0" err="1"/>
              <a:t>PostCom</a:t>
            </a:r>
            <a:endParaRPr lang="en-US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FC2D240-0298-42EB-8975-67D1634A0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514474"/>
            <a:ext cx="5715000" cy="38290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262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Industry Perspective on 2019</a:t>
            </a:r>
          </a:p>
        </p:txBody>
      </p:sp>
    </p:spTree>
    <p:extLst>
      <p:ext uri="{BB962C8B-B14F-4D97-AF65-F5344CB8AC3E}">
        <p14:creationId xmlns:p14="http://schemas.microsoft.com/office/powerpoint/2010/main" val="1168062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7661"/>
            <a:ext cx="8229600" cy="1143000"/>
          </a:xfrm>
        </p:spPr>
        <p:txBody>
          <a:bodyPr/>
          <a:lstStyle/>
          <a:p>
            <a:r>
              <a:rPr lang="en-US" dirty="0"/>
              <a:t>Contact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8527"/>
            <a:ext cx="8229600" cy="27248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hlinkClick r:id="rId2"/>
              </a:rPr>
              <a:t>michaelplunkett@postcom.org</a:t>
            </a:r>
            <a:endParaRPr lang="en-US" sz="4000" dirty="0"/>
          </a:p>
          <a:p>
            <a:pPr marL="0" indent="0" algn="ctr">
              <a:buNone/>
            </a:pPr>
            <a:r>
              <a:rPr lang="en-US" sz="4000" dirty="0">
                <a:hlinkClick r:id="rId3"/>
              </a:rPr>
              <a:t>Etalbott@postcom.org</a:t>
            </a:r>
            <a:r>
              <a:rPr lang="en-US" sz="4000" dirty="0"/>
              <a:t> </a:t>
            </a:r>
          </a:p>
          <a:p>
            <a:pPr marL="0" indent="0" algn="ctr">
              <a:buNone/>
            </a:pPr>
            <a:r>
              <a:rPr lang="en-US" sz="4000" dirty="0">
                <a:hlinkClick r:id="rId4"/>
              </a:rPr>
              <a:t>www.postcom.org</a:t>
            </a: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5735EEB-A9CB-4612-8E2E-7E169990F9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2564" y="4913684"/>
            <a:ext cx="753950" cy="7539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B4ED209-37F3-457F-83E1-F22AF6AFA049}"/>
              </a:ext>
            </a:extLst>
          </p:cNvPr>
          <p:cNvSpPr txBox="1"/>
          <p:nvPr/>
        </p:nvSpPr>
        <p:spPr>
          <a:xfrm>
            <a:off x="3803252" y="4913684"/>
            <a:ext cx="3762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@PostCom2</a:t>
            </a:r>
          </a:p>
        </p:txBody>
      </p:sp>
    </p:spTree>
    <p:extLst>
      <p:ext uri="{BB962C8B-B14F-4D97-AF65-F5344CB8AC3E}">
        <p14:creationId xmlns:p14="http://schemas.microsoft.com/office/powerpoint/2010/main" val="2833933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E471213-0789-4D6D-85F5-F508FF016E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6668" y="1356946"/>
            <a:ext cx="6730664" cy="5047999"/>
          </a:xfrm>
        </p:spPr>
      </p:pic>
    </p:spTree>
    <p:extLst>
      <p:ext uri="{BB962C8B-B14F-4D97-AF65-F5344CB8AC3E}">
        <p14:creationId xmlns:p14="http://schemas.microsoft.com/office/powerpoint/2010/main" val="2192755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2144A2-563D-4F52-A9FE-98B577B5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641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B3D191-1548-4706-A668-F72838D66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097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err="1"/>
              <a:t>PostCom</a:t>
            </a:r>
            <a:endParaRPr lang="en-US" dirty="0"/>
          </a:p>
          <a:p>
            <a:r>
              <a:rPr lang="en-US" dirty="0"/>
              <a:t>Regulation</a:t>
            </a:r>
          </a:p>
          <a:p>
            <a:r>
              <a:rPr lang="en-US" dirty="0"/>
              <a:t>Legislation</a:t>
            </a:r>
          </a:p>
          <a:p>
            <a:r>
              <a:rPr lang="en-US" dirty="0"/>
              <a:t>Other issues</a:t>
            </a:r>
          </a:p>
          <a:p>
            <a:r>
              <a:rPr lang="en-US" dirty="0"/>
              <a:t>USPS/Industry interactions</a:t>
            </a:r>
          </a:p>
          <a:p>
            <a:pPr lvl="1"/>
            <a:endParaRPr lang="en-US" sz="3200" dirty="0"/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8453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C334DC93-E3CA-4D72-9360-D3E2F1485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1143000"/>
          </a:xfrm>
        </p:spPr>
        <p:txBody>
          <a:bodyPr/>
          <a:lstStyle/>
          <a:p>
            <a:r>
              <a:rPr lang="en-US" dirty="0"/>
              <a:t>Association for Postal Commerce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DBB173E5-D361-4524-B16F-B343DBDB7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62125"/>
            <a:ext cx="8229600" cy="4525963"/>
          </a:xfrm>
        </p:spPr>
        <p:txBody>
          <a:bodyPr/>
          <a:lstStyle/>
          <a:p>
            <a:r>
              <a:rPr lang="en-US" dirty="0"/>
              <a:t>Nonprofit trade association</a:t>
            </a:r>
          </a:p>
          <a:p>
            <a:r>
              <a:rPr lang="en-US" dirty="0"/>
              <a:t>Representation across mailing industry</a:t>
            </a:r>
          </a:p>
          <a:p>
            <a:r>
              <a:rPr lang="en-US" dirty="0"/>
              <a:t>Active in industry events</a:t>
            </a:r>
          </a:p>
          <a:p>
            <a:pPr lvl="1"/>
            <a:r>
              <a:rPr lang="en-US" dirty="0"/>
              <a:t>MTAC, NPF, PCC</a:t>
            </a:r>
          </a:p>
          <a:p>
            <a:r>
              <a:rPr lang="en-US" dirty="0"/>
              <a:t>Litigation, advocacy, education,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828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4816"/>
            <a:ext cx="8229600" cy="1143000"/>
          </a:xfrm>
        </p:spPr>
        <p:txBody>
          <a:bodyPr/>
          <a:lstStyle/>
          <a:p>
            <a:r>
              <a:rPr lang="en-US" dirty="0" err="1"/>
              <a:t>PostCom</a:t>
            </a:r>
            <a:r>
              <a:rPr lang="en-US" dirty="0"/>
              <a:t> Board Meeting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2283F83-3202-405C-B618-01E59FFA7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048" y="1668217"/>
            <a:ext cx="3362642" cy="24435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E962947-7689-452F-95F3-8520AEE88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0" y="4217123"/>
            <a:ext cx="5550126" cy="19453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15A1C6C-F258-4A2A-9DFD-16F0C7C5CB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0712" y="1668217"/>
            <a:ext cx="2262188" cy="226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250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E40D88-E9BD-4542-8F08-96406491B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3738"/>
            <a:ext cx="8229600" cy="1143000"/>
          </a:xfrm>
        </p:spPr>
        <p:txBody>
          <a:bodyPr/>
          <a:lstStyle/>
          <a:p>
            <a:r>
              <a:rPr lang="en-US" dirty="0"/>
              <a:t>Regulations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D04988-F5FB-4852-978C-369756498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10-Year review of ratemaking system</a:t>
            </a:r>
          </a:p>
          <a:p>
            <a:r>
              <a:rPr lang="en-US" dirty="0"/>
              <a:t>Self-declaration of inbound international rates</a:t>
            </a:r>
          </a:p>
          <a:p>
            <a:r>
              <a:rPr lang="en-US" dirty="0"/>
              <a:t>PRC ongoing review of flats</a:t>
            </a:r>
          </a:p>
          <a:p>
            <a:r>
              <a:rPr lang="en-US" dirty="0"/>
              <a:t>Transfer of products</a:t>
            </a:r>
          </a:p>
          <a:p>
            <a:r>
              <a:rPr lang="en-US" dirty="0"/>
              <a:t>Marketing mail contents</a:t>
            </a:r>
          </a:p>
          <a:p>
            <a:r>
              <a:rPr lang="en-US" dirty="0"/>
              <a:t>FRN on items containing liquids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563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BA51C6-82B1-446E-BD62-1A1CD3D51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62264"/>
            <a:ext cx="8229600" cy="1143000"/>
          </a:xfrm>
        </p:spPr>
        <p:txBody>
          <a:bodyPr/>
          <a:lstStyle/>
          <a:p>
            <a:r>
              <a:rPr lang="en-US" dirty="0"/>
              <a:t>Legislative/Governmental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FAF6E8-C929-4480-87A4-DF8E07747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4764"/>
            <a:ext cx="8001000" cy="4211399"/>
          </a:xfrm>
        </p:spPr>
        <p:txBody>
          <a:bodyPr>
            <a:normAutofit/>
          </a:bodyPr>
          <a:lstStyle/>
          <a:p>
            <a:r>
              <a:rPr lang="en-US" dirty="0"/>
              <a:t>Prospects for reform</a:t>
            </a:r>
          </a:p>
          <a:p>
            <a:pPr lvl="1"/>
            <a:r>
              <a:rPr lang="en-US" dirty="0"/>
              <a:t>Other meddling/interference</a:t>
            </a:r>
          </a:p>
          <a:p>
            <a:r>
              <a:rPr lang="en-US" dirty="0"/>
              <a:t>President’s Task Force</a:t>
            </a:r>
          </a:p>
          <a:p>
            <a:pPr lvl="1"/>
            <a:r>
              <a:rPr lang="en-US" dirty="0"/>
              <a:t>Other Administration actions</a:t>
            </a:r>
          </a:p>
          <a:p>
            <a:r>
              <a:rPr lang="en-US" dirty="0"/>
              <a:t>New Governors</a:t>
            </a:r>
          </a:p>
          <a:p>
            <a:pPr lvl="1"/>
            <a:r>
              <a:rPr lang="en-US" dirty="0"/>
              <a:t>Hearings soon?</a:t>
            </a:r>
          </a:p>
        </p:txBody>
      </p:sp>
    </p:spTree>
    <p:extLst>
      <p:ext uri="{BB962C8B-B14F-4D97-AF65-F5344CB8AC3E}">
        <p14:creationId xmlns:p14="http://schemas.microsoft.com/office/powerpoint/2010/main" val="3933913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F8C086-E322-4F5B-80EC-F0FE5443C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5613"/>
            <a:ext cx="8229600" cy="1143000"/>
          </a:xfrm>
        </p:spPr>
        <p:txBody>
          <a:bodyPr/>
          <a:lstStyle/>
          <a:p>
            <a:r>
              <a:rPr lang="en-US" dirty="0"/>
              <a:t>Other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64852D-56B5-42C3-AA68-750D12ED0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Economic outlook</a:t>
            </a:r>
          </a:p>
          <a:p>
            <a:r>
              <a:rPr lang="en-US" dirty="0"/>
              <a:t>Competition for shipping business</a:t>
            </a:r>
          </a:p>
          <a:p>
            <a:r>
              <a:rPr lang="en-US" dirty="0"/>
              <a:t>USPS leadership changes</a:t>
            </a:r>
          </a:p>
          <a:p>
            <a:r>
              <a:rPr lang="en-US" dirty="0"/>
              <a:t>Technology developments</a:t>
            </a:r>
          </a:p>
          <a:p>
            <a:pPr lvl="1"/>
            <a:r>
              <a:rPr lang="en-US" dirty="0"/>
              <a:t>Autonomous vehicles</a:t>
            </a:r>
          </a:p>
          <a:p>
            <a:pPr lvl="1"/>
            <a:r>
              <a:rPr lang="en-US" dirty="0"/>
              <a:t>Improvements in mail substitutes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045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3DAAD0-DE81-4698-ADEE-F9FEB8899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8"/>
            <a:ext cx="8229600" cy="1143000"/>
          </a:xfrm>
        </p:spPr>
        <p:txBody>
          <a:bodyPr/>
          <a:lstStyle/>
          <a:p>
            <a:r>
              <a:rPr lang="en-US" dirty="0"/>
              <a:t>USPS/Industry Interaction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018230-6A41-4327-9EFF-113D9A93B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Recent challenges</a:t>
            </a:r>
          </a:p>
          <a:p>
            <a:pPr lvl="1"/>
            <a:r>
              <a:rPr lang="en-US" dirty="0"/>
              <a:t>Liquids</a:t>
            </a:r>
          </a:p>
          <a:p>
            <a:pPr lvl="1"/>
            <a:r>
              <a:rPr lang="en-US" dirty="0"/>
              <a:t>Marketing mail content restrictions</a:t>
            </a:r>
          </a:p>
          <a:p>
            <a:r>
              <a:rPr lang="en-US" dirty="0"/>
              <a:t>Looming issues</a:t>
            </a:r>
          </a:p>
          <a:p>
            <a:pPr lvl="1"/>
            <a:r>
              <a:rPr lang="en-US" dirty="0"/>
              <a:t>EPS migration</a:t>
            </a:r>
          </a:p>
          <a:p>
            <a:pPr lvl="1"/>
            <a:r>
              <a:rPr lang="en-US" dirty="0"/>
              <a:t>Seamless mandate</a:t>
            </a:r>
          </a:p>
          <a:p>
            <a:pPr lvl="1"/>
            <a:r>
              <a:rPr lang="en-US" dirty="0"/>
              <a:t>Informed address</a:t>
            </a:r>
          </a:p>
          <a:p>
            <a:pPr lvl="1"/>
            <a:r>
              <a:rPr lang="en-US" dirty="0"/>
              <a:t>Privacy legislation</a:t>
            </a:r>
          </a:p>
        </p:txBody>
      </p:sp>
    </p:spTree>
    <p:extLst>
      <p:ext uri="{BB962C8B-B14F-4D97-AF65-F5344CB8AC3E}">
        <p14:creationId xmlns:p14="http://schemas.microsoft.com/office/powerpoint/2010/main" val="2124892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41006</TotalTime>
  <Words>138</Words>
  <Application>Microsoft Office PowerPoint</Application>
  <PresentationFormat>On-screen Show (4:3)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Industry Perspective on 2019</vt:lpstr>
      <vt:lpstr>PowerPoint Presentation</vt:lpstr>
      <vt:lpstr>Agenda</vt:lpstr>
      <vt:lpstr>Association for Postal Commerce</vt:lpstr>
      <vt:lpstr>PostCom Board Meeting</vt:lpstr>
      <vt:lpstr>Regulations</vt:lpstr>
      <vt:lpstr>Legislative/Governmental Issues</vt:lpstr>
      <vt:lpstr>Other Issues</vt:lpstr>
      <vt:lpstr>USPS/Industry Interaction</vt:lpstr>
      <vt:lpstr>Contact Us</vt:lpstr>
    </vt:vector>
  </TitlesOfParts>
  <Company>PostCom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Ellena Talbott</dc:creator>
  <cp:lastModifiedBy>Mancini, Donna L - Washington, DC</cp:lastModifiedBy>
  <cp:revision>155</cp:revision>
  <dcterms:created xsi:type="dcterms:W3CDTF">2017-03-08T20:14:14Z</dcterms:created>
  <dcterms:modified xsi:type="dcterms:W3CDTF">2019-04-01T19:41:52Z</dcterms:modified>
</cp:coreProperties>
</file>